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0" r:id="rId3"/>
    <p:sldId id="281" r:id="rId4"/>
    <p:sldId id="261" r:id="rId5"/>
    <p:sldId id="287" r:id="rId6"/>
    <p:sldId id="288" r:id="rId7"/>
    <p:sldId id="282" r:id="rId8"/>
    <p:sldId id="263" r:id="rId9"/>
    <p:sldId id="272" r:id="rId10"/>
    <p:sldId id="277" r:id="rId11"/>
    <p:sldId id="278" r:id="rId12"/>
    <p:sldId id="279" r:id="rId13"/>
    <p:sldId id="262" r:id="rId14"/>
    <p:sldId id="273" r:id="rId15"/>
    <p:sldId id="264" r:id="rId16"/>
    <p:sldId id="274" r:id="rId17"/>
    <p:sldId id="265" r:id="rId18"/>
    <p:sldId id="275" r:id="rId19"/>
    <p:sldId id="280" r:id="rId20"/>
    <p:sldId id="283" r:id="rId21"/>
    <p:sldId id="284" r:id="rId22"/>
    <p:sldId id="285" r:id="rId23"/>
    <p:sldId id="286" r:id="rId24"/>
    <p:sldId id="269" r:id="rId25"/>
    <p:sldId id="27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6FA8F6-B97F-4D3D-84EF-751C2D0B4A6D}" type="datetimeFigureOut">
              <a:rPr lang="ru-RU" smtClean="0"/>
              <a:t>26.06.2024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B3459-2740-40BC-B443-B605D76C7D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093296"/>
            <a:ext cx="6512511" cy="648072"/>
          </a:xfrm>
        </p:spPr>
        <p:txBody>
          <a:bodyPr/>
          <a:lstStyle/>
          <a:p>
            <a:pPr marL="0" indent="0" algn="ctr">
              <a:buNone/>
            </a:pP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г. Закаменск, 2024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52928" cy="5544616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 «</a:t>
            </a:r>
            <a:r>
              <a:rPr lang="ru-RU" sz="23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Закаменский</a:t>
            </a: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район»</a:t>
            </a:r>
            <a:br>
              <a:rPr lang="ru-RU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3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МКУ «</a:t>
            </a:r>
            <a:r>
              <a:rPr lang="ru-RU" sz="2300" dirty="0" err="1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Закаменское</a:t>
            </a:r>
            <a:r>
              <a:rPr lang="ru-RU" sz="23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РУО» </a:t>
            </a:r>
            <a:br>
              <a:rPr lang="ru-RU" sz="23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br>
              <a:rPr lang="ru-RU" sz="23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3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4600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4600" dirty="0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Дидактическое игровое пособие</a:t>
            </a:r>
          </a:p>
          <a:p>
            <a:pPr marL="45720" indent="0" algn="ctr">
              <a:buNone/>
            </a:pPr>
            <a:r>
              <a:rPr lang="ru-RU" sz="4600" b="1" dirty="0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4600" b="1" dirty="0" err="1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Эрын</a:t>
            </a:r>
            <a:r>
              <a:rPr lang="ru-RU" sz="4600" b="1" dirty="0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600" b="1" dirty="0" err="1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гурбан</a:t>
            </a:r>
            <a:r>
              <a:rPr lang="ru-RU" sz="4600" b="1" dirty="0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600" b="1" dirty="0" err="1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наадан</a:t>
            </a:r>
            <a:r>
              <a:rPr lang="ru-RU" sz="4600" b="1" dirty="0"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</a:p>
          <a:p>
            <a:pPr marL="45720" indent="0" algn="ctr">
              <a:buNone/>
            </a:pPr>
            <a:endParaRPr lang="ru-RU" sz="4600" b="1" dirty="0">
              <a:solidFill>
                <a:schemeClr val="bg2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sz="3400" b="1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" indent="0" algn="r">
              <a:buNone/>
            </a:pPr>
            <a:r>
              <a:rPr lang="ru-RU" sz="34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Тугутова С.И., воспитатель</a:t>
            </a:r>
          </a:p>
          <a:p>
            <a:pPr marL="45720" indent="0" algn="r">
              <a:buNone/>
            </a:pPr>
            <a:r>
              <a:rPr lang="ru-RU" sz="34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МАДОУ д/с №2 «Чебурашка»</a:t>
            </a:r>
            <a:br>
              <a:rPr lang="ru-RU" sz="3400" dirty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521358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75656" y="16895"/>
            <a:ext cx="5966666" cy="74780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Задачи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8640960" cy="5040560"/>
          </a:xfrm>
        </p:spPr>
        <p:txBody>
          <a:bodyPr/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Образовательные: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37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Формировать, расширять представления и знания детей в соответствии с программными задачами;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63817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Актуализировать и закреплять знания детей через организацию самостоятельной или совместной с педагогом деятельности с дидактическим пособием;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37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Активизировать речевую деятельность детей;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37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Расширять словарный запас на бурятском языке; пополнять и актуализировать словарь по различным лексическим темам.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372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Формировать первичные грамматические навыки.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331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93718"/>
            <a:ext cx="8280920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Развивающие: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внимание, память, наглядно-действенное и наглядно-образное мышление;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речь и навыки речевого общения на бурятском языке;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речевую, познавательную и творческую мотивацию;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рече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глазо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-двигательную координацию;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общую, мелкую, артикуляционную моторику;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Развивать навыки взаимодействия и сотрудничества с педагогами и со сверстниками.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259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268760"/>
            <a:ext cx="7560840" cy="261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Воспитательные: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Воспитывать интерес к национальным видам спорта;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Воспитывать доброжелательное отношение к сверстникам и педагогам;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59817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воспитывать культуру игры (соблюдать правила, проявлять честность, радоваться успехам).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83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90" y="1340768"/>
            <a:ext cx="6960744" cy="522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Бүхэ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барилдаан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41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856984" cy="712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15000"/>
              </a:lnSpc>
            </a:pPr>
            <a:r>
              <a:rPr lang="ru-RU" sz="2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этап.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Состязаются 4 пары. </a:t>
            </a:r>
            <a:endParaRPr lang="ru-RU" sz="21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Задание: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 признаку подобрать названия соответствующих предметов (существительные к прилагательному). 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Например: 1.Амтатай….(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?), (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hайхан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…(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?),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жаахан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….…(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хэн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?)   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этап: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Состязаются 2 пары. 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Задание: к действию подобрать предметы (существительные к глаголу).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а) …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хэбтэдэг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б)…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ябадаг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этап: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Состязается 1 пара. 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Задание: </a:t>
            </a:r>
            <a:r>
              <a:rPr lang="ru-RU" sz="2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вариант: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Назови слова на букву «…»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Например, на букву «Б»: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баатар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бэhэлиг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1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бээлэй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2 вариант: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Игра «Слово к слову»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Первый игрок называет слово, следующий должен подобрать слово на последнюю букву предыдущего. Запрещается повторение слов. Проигрывает игрок, который не в силах больше вспомнить слово.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Например: </a:t>
            </a:r>
            <a:r>
              <a:rPr lang="ru-RU" sz="21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хартаабха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1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аяга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1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аман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1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нохой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100" dirty="0" err="1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оймhон</a:t>
            </a:r>
            <a:r>
              <a:rPr lang="ru-RU" sz="2100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 … 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            </a:t>
            </a:r>
            <a:endParaRPr lang="ru-RU" sz="21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7386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35133"/>
            <a:ext cx="4680520" cy="558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3795" y="6857999"/>
            <a:ext cx="5637010" cy="315415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7581" y="260648"/>
            <a:ext cx="7175351" cy="774485"/>
          </a:xfrm>
        </p:spPr>
        <p:txBody>
          <a:bodyPr/>
          <a:lstStyle/>
          <a:p>
            <a:pPr algn="ctr"/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Һур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харбалга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9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20688"/>
            <a:ext cx="6512511" cy="936104"/>
          </a:xfrm>
        </p:spPr>
        <p:txBody>
          <a:bodyPr/>
          <a:lstStyle/>
          <a:p>
            <a:pPr marL="228600" lvl="0" indent="0" algn="ctr">
              <a:lnSpc>
                <a:spcPct val="115000"/>
              </a:lnSpc>
              <a:spcBef>
                <a:spcPct val="20000"/>
              </a:spcBef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Игровые задания</a:t>
            </a:r>
            <a:endParaRPr lang="ru-RU" sz="2400" b="0" dirty="0">
              <a:solidFill>
                <a:schemeClr val="bg2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700808"/>
            <a:ext cx="7488832" cy="4392488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1-ый круг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«Назови что это?/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Энэ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бэ?». (Вариант: «Кто назовет больше слов? /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олон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үгэнүүдые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нэрлэхэб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?»);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2-ой круг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	«Что лишнее? /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үлүүб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?». (Вариант: «Назови обобщающее слово /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Хамтадаа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бэ?»);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3-ий круг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 	«Назови признаки /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Юумэнэй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тэмдэг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нэрлэ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».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18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 algn="ctr"/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Мори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урилдаан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14988"/>
            <a:ext cx="4652141" cy="534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652141" cy="534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154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88640"/>
            <a:ext cx="6512511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Игровые задания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64704"/>
            <a:ext cx="8208912" cy="5400600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 тур.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шинии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танай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…».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Участник должен назвать не менее двух слов (имена существительные) по выпавшей теме с притяжательными местоимениями. Например: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бүлэ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эжы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Танай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морин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Танай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үхэр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и т.д.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 тур. «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Юу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хэнэб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яанаб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?».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Участнику необходимо назвать три действия (глаголы), которые связаны с предметами по выбранной теме. Например: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Шубуун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ниидэнэ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дуулана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тоншоно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тур. «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Гоёхонууд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олохонууд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Задача участника – вспомнить и назвать четыре признака предметов (имена прилагательные) с существительными множественного числа, относящихся  к указанной теме. Например: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Томо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баабгайнууд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Сагаан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шандагад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Жаахан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хэрмэнүүд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Мэхэтэй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унэгэд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3995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96944" cy="6048672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Апробация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Проверка знания лексики по темам: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Үнгэ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Эдеэ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хоол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Амһарта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Һэеы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гэр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Хубсаһан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Амитад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зэрлиг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гэрэй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Шубууд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Нютагайм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ургамал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Задание: назови, что на картинке.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участников: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 детей старшего дошкольного возраста.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173723"/>
              </p:ext>
            </p:extLst>
          </p:nvPr>
        </p:nvGraphicFramePr>
        <p:xfrm>
          <a:off x="323528" y="3933056"/>
          <a:ext cx="8352928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Ответы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Без ошибок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– 3 ошибки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Более 3-х ошибок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До апробации 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11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39</a:t>
                      </a:r>
                      <a:r>
                        <a:rPr lang="ru-RU" baseline="0" dirty="0"/>
                        <a:t> детей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После апробации игр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38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19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 детей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06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136904" cy="10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8280920" cy="5706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Актуальность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России проживает около 460,1 тысяч этнических бурят. Однако родным языком владеет лишь треть из них. Именно поэтому бурятский язык уже на протяжении 18 лет признан ЮНЕСКО исчезающим.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Несмотря на то, что у нас в республике создаются благоприятные условия для развития бурятского  языка, нашими учеными, общественными и политическими  деятелями, представителями культуры ведется огромная работа по популяризации языка, подавляющее большинство детей - бурят  плохо владеет родным языком.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9168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ладелец\Downloads\IMG_20230425_1555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959616"/>
            <a:ext cx="4176464" cy="55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3289" y="116632"/>
            <a:ext cx="6512511" cy="84298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Играем в игру «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Һур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харбалга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192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66666" cy="100811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1-ый круг «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Энэ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юун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бэ?»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Владелец\Downloads\IMG_20230425_160154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7450" cy="470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86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2-ой круг «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Юун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үлүүб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6146" name="Picture 2" descr="C:\Users\Владелец\Downloads\IMG_20230425_16033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16732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ладелец\Downloads\IMG_20230425_1604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3"/>
          <a:stretch/>
        </p:blipFill>
        <p:spPr bwMode="auto">
          <a:xfrm>
            <a:off x="4139952" y="3501007"/>
            <a:ext cx="4847539" cy="30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467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88640"/>
            <a:ext cx="6512511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3-ий круг «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Юумэнэй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тэмдэг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нэрлэ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8194" name="Picture 2" descr="C:\Users\Владелец\Downloads\IMG_20230425_160530 (1)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456363" cy="484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1566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683568" y="1700808"/>
            <a:ext cx="7992888" cy="4233857"/>
          </a:xfrm>
        </p:spPr>
        <p:txBody>
          <a:bodyPr>
            <a:normAutofit lnSpcReduction="10000"/>
          </a:bodyPr>
          <a:lstStyle/>
          <a:p>
            <a:pPr algn="just"/>
            <a:endParaRPr lang="ru-RU" sz="24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-выработать чувство родного языка и умение правильно произносить слова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-активизировать познавательные процессы: развиваются внимание, память, мышление, творческие способности;</a:t>
            </a:r>
            <a:endParaRPr lang="ru-RU" sz="24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усвоить грамматические нормы;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-развивает активность детей и самостоятельность их мышления;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-в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ней закрепляются, активизируются и приводятся в систему полученные знания.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75351" cy="1656184"/>
          </a:xfrm>
        </p:spPr>
        <p:txBody>
          <a:bodyPr>
            <a:normAutofit/>
          </a:bodyPr>
          <a:lstStyle/>
          <a:p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Дидактическая игра «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Эрын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гурбан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наадан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помогает:</a:t>
            </a:r>
          </a:p>
        </p:txBody>
      </p:sp>
    </p:spTree>
    <p:extLst>
      <p:ext uri="{BB962C8B-B14F-4D97-AF65-F5344CB8AC3E}">
        <p14:creationId xmlns:p14="http://schemas.microsoft.com/office/powerpoint/2010/main" val="3348977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7" y="2348880"/>
            <a:ext cx="6830144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7" cy="6264696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исследования проведенного среди    детей –носителей языка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Ученики средней школы: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Хорошо владеют языком – 38,9%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Плохо -34,8%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владеют совсем – 27%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дошкольного возраста: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Хорошо владеют языком – 29, 4%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Плохо – 23,1%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владеют совсем – 48% 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214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428" y="404664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428" y="404664"/>
            <a:ext cx="8297035" cy="63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Дети испытывают трудности в звукопроизношении, в овладении лексико-грамматическими формами, имеют скудный словарный запас и не умеют строить связные высказывания; в речи детей мало прилагательных, язык невыразителен.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240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 словам специалистов, основная причина таких показателей – меняющаяся языковая среда, которую формирует, в том числе, телевидение и интернет. В силу проникновения гаджетов во все жизненные сферы, родная речь у детей уходит в пассивный словарь, основным средством общения становится русский язык.</a:t>
            </a:r>
          </a:p>
        </p:txBody>
      </p:sp>
    </p:spTree>
    <p:extLst>
      <p:ext uri="{BB962C8B-B14F-4D97-AF65-F5344CB8AC3E}">
        <p14:creationId xmlns:p14="http://schemas.microsoft.com/office/powerpoint/2010/main" val="195278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61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Многие научные источники доказывают, что естественная языковая среда достаточно стимулирует процессы овладения родным языком. Однако доказано и то, что только постоянный контакт с «живым» языком и его носителями не гарантирует приобретения знаний и коммуникативных навыков. Языковая среда должна иметь, прежде всего, развивающий характер, т.е. нужно создавать развивающую языковую среду. Все методические приёмы, средства обучения, наглядный и раздаточный материал, используемые пособия и оборудование должны создавать и поддерживать развивающий и обучающий характер. 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3697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191" y="9346"/>
            <a:ext cx="8712968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научно-методической литературе разработку эффективной методики и организации обучения второму языку дошкольников предлагается осуществлять преимущественно на основе широкого использования игровой деятельности детей, не упуская из виду возможности и других видов детской деятельности. Дошкольники не в состоянии до конца осознать, зачем им нужно учить бурятский язык. Цели, которые ставят перед ребенком взрослые, для него слишком абстрактны и в счет не идут. Следовательно, все обучение должно строиться как удовлетворение познавательных, психофизиологических потребностей и возможностей ребенка через использование игры (Ф.А. Сохин, Е.Ю. Протасова, Н.А. Тарасюк, З.Я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Футерман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А.М.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Шахнарович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др.).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5884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6264696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дает нам возможность:</a:t>
            </a:r>
            <a:b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оправдать в действительности необоснованное для ребенка требование общаться с педагогом или товарищами по группе на бурятском языке, в то время, как все его коммуникативные проблемы могут быть решены на русском языке;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найти способы сделать для него коммуникативно-значимыми фразы, построенные по простейшим моделям;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психологически оправдать и сделать эмоционально-привлекательным повторение одних и тех же речевых моделей и стандартных диалогов;</a:t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использование дидактических игр в обучении детей бурятскому языку позволит осуществить основной принцип современной методики – </a:t>
            </a:r>
            <a:r>
              <a:rPr lang="ru-RU" sz="2400" b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коммуникативность</a:t>
            </a: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04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239981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Настольная дидактическая игра</a:t>
            </a:r>
          </a:p>
          <a:p>
            <a:pPr lvl="0"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«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Эрын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гурбан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наадан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Владелец\Downloads\IMG-946e3d8c197b6f0abae5237525a26d03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14" y="1556792"/>
            <a:ext cx="7620000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975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5536" y="2060848"/>
            <a:ext cx="8424936" cy="2839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Создать условия для решения образовательных, воспитательных и развивающих задач при обучении бурятскому языку детей дошкольного возраста, способствовать формированию и развитию их коммуникативных способностей на бурятском языке.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 rot="10800000" flipV="1">
            <a:off x="899590" y="404664"/>
            <a:ext cx="7100269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916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2162</TotalTime>
  <Words>1301</Words>
  <Application>Microsoft Office PowerPoint</Application>
  <PresentationFormat>Экран (4:3)</PresentationFormat>
  <Paragraphs>97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Calibri</vt:lpstr>
      <vt:lpstr>Georgia</vt:lpstr>
      <vt:lpstr>Symbol</vt:lpstr>
      <vt:lpstr>Times New Roman</vt:lpstr>
      <vt:lpstr>Trebuchet MS</vt:lpstr>
      <vt:lpstr>Воздушный поток</vt:lpstr>
      <vt:lpstr> г. Закаменск, 2024</vt:lpstr>
      <vt:lpstr>Презентация PowerPoint</vt:lpstr>
      <vt:lpstr>               Результаты исследования проведенного среди    детей –носителей языка Ученики средней школы: Хорошо владеют языком – 38,9% Плохо -34,8% Не владеют совсем – 27%  Дети дошкольного возраста: Хорошо владеют языком – 29, 4% Плохо – 23,1% Не владеют совсем – 48%    </vt:lpstr>
      <vt:lpstr>Презентация PowerPoint</vt:lpstr>
      <vt:lpstr>Презентация PowerPoint</vt:lpstr>
      <vt:lpstr>Презентация PowerPoint</vt:lpstr>
      <vt:lpstr>Игра дает нам возможность: 1. оправдать в действительности необоснованное для ребенка требование общаться с педагогом или товарищами по группе на бурятском языке, в то время, как все его коммуникативные проблемы могут быть решены на русском языке;  2. найти способы сделать для него коммуникативно-значимыми фразы, построенные по простейшим моделям;  3. психологически оправдать и сделать эмоционально-привлекательным повторение одних и тех же речевых моделей и стандартных диалогов;  4. использование дидактических игр в обучении детей бурятскому языку позволит осуществить основной принцип современной методики – коммуникативность.</vt:lpstr>
      <vt:lpstr>Презентация PowerPoint</vt:lpstr>
      <vt:lpstr>Цель</vt:lpstr>
      <vt:lpstr>Задачи</vt:lpstr>
      <vt:lpstr>Презентация PowerPoint</vt:lpstr>
      <vt:lpstr>Презентация PowerPoint</vt:lpstr>
      <vt:lpstr>Бүхэ барилдаан</vt:lpstr>
      <vt:lpstr>Презентация PowerPoint</vt:lpstr>
      <vt:lpstr>Һур харбалга</vt:lpstr>
      <vt:lpstr>Игровые задания</vt:lpstr>
      <vt:lpstr> Мори урилдаан</vt:lpstr>
      <vt:lpstr>Игровые задания</vt:lpstr>
      <vt:lpstr>                                               Апробация Проверка знания лексики по темам: «Үнгэ», «Эдеэ хоол», «Амһарта». «Һэеы гэр», «Хубсаһан», «Амитад (зэрлиг, гэрэй», «Шубууд», «Нютагайм ургамал». Задание: назови, что на картинке. Количество участников: 67 детей старшего дошкольного возраста. </vt:lpstr>
      <vt:lpstr>Играем в игру «Һур харбалга» </vt:lpstr>
      <vt:lpstr>1-ый круг «Энэ юун бэ?»</vt:lpstr>
      <vt:lpstr>2-ой круг «Юун үлүүб»</vt:lpstr>
      <vt:lpstr>3-ий круг «Юумэнэй тэмдэг нэрлэ»</vt:lpstr>
      <vt:lpstr> Дидактическая игра «Эрын гурбан наадан» помогает:</vt:lpstr>
      <vt:lpstr>Спасибо за внимание!     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 «Закаменский район»  МКУ «Закаменское РУО»         Развитие речи старших дошкольников посредством   игры «Эрын гурбан наадан»</dc:title>
  <dc:creator>Владелец</dc:creator>
  <cp:lastModifiedBy>User</cp:lastModifiedBy>
  <cp:revision>45</cp:revision>
  <dcterms:created xsi:type="dcterms:W3CDTF">2023-05-05T06:31:29Z</dcterms:created>
  <dcterms:modified xsi:type="dcterms:W3CDTF">2024-06-26T09:15:55Z</dcterms:modified>
</cp:coreProperties>
</file>